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62" r:id="rId3"/>
    <p:sldId id="263" r:id="rId4"/>
    <p:sldId id="264" r:id="rId5"/>
    <p:sldId id="265" r:id="rId6"/>
    <p:sldId id="257" r:id="rId7"/>
    <p:sldId id="259" r:id="rId8"/>
    <p:sldId id="260" r:id="rId9"/>
    <p:sldId id="261" r:id="rId10"/>
    <p:sldId id="268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024"/>
  </p:normalViewPr>
  <p:slideViewPr>
    <p:cSldViewPr snapToGrid="0" snapToObjects="1">
      <p:cViewPr varScale="1">
        <p:scale>
          <a:sx n="90" d="100"/>
          <a:sy n="90" d="100"/>
        </p:scale>
        <p:origin x="23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13BF2-88C2-2243-AA04-626B06B7B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677885"/>
            <a:ext cx="8791575" cy="832077"/>
          </a:xfrm>
          <a:noFill/>
        </p:spPr>
        <p:txBody>
          <a:bodyPr/>
          <a:lstStyle/>
          <a:p>
            <a:r>
              <a:rPr lang="pt-PT" dirty="0"/>
              <a:t>Projeto prático de ESOF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F70FB-E8A1-CB4A-B813-3F5C503096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>
                <a:solidFill>
                  <a:schemeClr val="tx2">
                    <a:lumMod val="75000"/>
                  </a:schemeClr>
                </a:solidFill>
              </a:rPr>
              <a:t>Valter Cardoso  - 31062</a:t>
            </a:r>
          </a:p>
          <a:p>
            <a:r>
              <a:rPr lang="pt-PT" dirty="0">
                <a:solidFill>
                  <a:schemeClr val="tx2">
                    <a:lumMod val="75000"/>
                  </a:schemeClr>
                </a:solidFill>
              </a:rPr>
              <a:t>Gustavo Teixeira  - 21736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28C93-C247-564B-9DB5-167E0896D22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6566"/>
                    </a14:imgEffect>
                    <a14:imgEffect>
                      <a14:saturation sat="120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06096" y="696013"/>
            <a:ext cx="2979807" cy="119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56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3B82-AA3D-6D47-8569-CF0B9E596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foi feito: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0168DF-EFF4-4F42-A3AB-FC63B0CA249C}"/>
              </a:ext>
            </a:extLst>
          </p:cNvPr>
          <p:cNvSpPr txBox="1"/>
          <p:nvPr/>
        </p:nvSpPr>
        <p:spPr>
          <a:xfrm>
            <a:off x="1141413" y="2397948"/>
            <a:ext cx="414549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Modelos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Repositórios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Controlador do aluno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Diagramas UML</a:t>
            </a:r>
          </a:p>
        </p:txBody>
      </p:sp>
    </p:spTree>
    <p:extLst>
      <p:ext uri="{BB962C8B-B14F-4D97-AF65-F5344CB8AC3E}">
        <p14:creationId xmlns:p14="http://schemas.microsoft.com/office/powerpoint/2010/main" val="923650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CED4-81A4-834C-B48E-AF49C9EDF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Dificuldades / desafios: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D187B0-C136-FD4D-B6E1-5CED77609BA0}"/>
              </a:ext>
            </a:extLst>
          </p:cNvPr>
          <p:cNvSpPr txBox="1"/>
          <p:nvPr/>
        </p:nvSpPr>
        <p:spPr>
          <a:xfrm>
            <a:off x="2857500" y="19145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F56641-238A-4647-B918-631A25B031A1}"/>
              </a:ext>
            </a:extLst>
          </p:cNvPr>
          <p:cNvSpPr txBox="1"/>
          <p:nvPr/>
        </p:nvSpPr>
        <p:spPr>
          <a:xfrm>
            <a:off x="1141413" y="2397948"/>
            <a:ext cx="565924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Diagramas UML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Controladores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Mapeamento de </a:t>
            </a:r>
            <a:r>
              <a:rPr lang="pt-PT" sz="3200" dirty="0" err="1"/>
              <a:t>ManyToMany</a:t>
            </a:r>
            <a:endParaRPr lang="pt-PT" sz="3200" dirty="0"/>
          </a:p>
          <a:p>
            <a:pPr marL="457200" indent="-457200">
              <a:buFontTx/>
              <a:buChar char="-"/>
            </a:pPr>
            <a:endParaRPr lang="pt-PT" sz="3200" dirty="0"/>
          </a:p>
        </p:txBody>
      </p:sp>
    </p:spTree>
    <p:extLst>
      <p:ext uri="{BB962C8B-B14F-4D97-AF65-F5344CB8AC3E}">
        <p14:creationId xmlns:p14="http://schemas.microsoft.com/office/powerpoint/2010/main" val="1554776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A548C-4F56-8A4F-8EDD-653DF2FF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Próximas tarefas: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B50B7-091B-604A-B357-98FFC7B6E517}"/>
              </a:ext>
            </a:extLst>
          </p:cNvPr>
          <p:cNvSpPr txBox="1"/>
          <p:nvPr/>
        </p:nvSpPr>
        <p:spPr>
          <a:xfrm>
            <a:off x="1141413" y="2397948"/>
            <a:ext cx="447468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PT" sz="3200" dirty="0"/>
              <a:t>Restantes controladores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Serviços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Filtros</a:t>
            </a:r>
          </a:p>
          <a:p>
            <a:pPr marL="457200" indent="-457200">
              <a:buFontTx/>
              <a:buChar char="-"/>
            </a:pPr>
            <a:r>
              <a:rPr lang="pt-PT" sz="3200" dirty="0"/>
              <a:t>Testes</a:t>
            </a:r>
          </a:p>
        </p:txBody>
      </p:sp>
    </p:spTree>
    <p:extLst>
      <p:ext uri="{BB962C8B-B14F-4D97-AF65-F5344CB8AC3E}">
        <p14:creationId xmlns:p14="http://schemas.microsoft.com/office/powerpoint/2010/main" val="1247939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B2E54-BB7B-9448-A1CC-21506E006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43" y="-36983"/>
            <a:ext cx="10401447" cy="764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0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88A3C3-C163-3241-9E0B-C5D21C38D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449" y="0"/>
            <a:ext cx="83051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98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8F88D2-45C7-0E4D-A8E1-A2DFCD6B1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77" y="429987"/>
            <a:ext cx="11736845" cy="73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1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5A9597-0B94-094E-9977-7362219A9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35" y="489858"/>
            <a:ext cx="11796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587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F96D26-7380-3E42-9A2E-FAE25EED5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43" y="178314"/>
            <a:ext cx="3754704" cy="6501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21D500-67AA-8D4A-8C9B-D4005F27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645" y="178313"/>
            <a:ext cx="6031508" cy="650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07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335D3-9310-F747-A5E3-33961670D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086" y="183160"/>
            <a:ext cx="9137083" cy="649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94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FBAD0F-A549-1147-8E9F-8CB0BF56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628" y="125374"/>
            <a:ext cx="4661833" cy="6607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B5BA4B-8998-0243-939B-1EF85B8FB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169" y="1905000"/>
            <a:ext cx="4877588" cy="296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54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5DC43-EB30-7E49-9978-713FC33A1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644" y="136662"/>
            <a:ext cx="7336711" cy="658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1975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31</TotalTime>
  <Words>42</Words>
  <Application>Microsoft Macintosh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Projeto prático de ESOF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 que foi feito:</vt:lpstr>
      <vt:lpstr>Dificuldades / desafios:</vt:lpstr>
      <vt:lpstr>Próximas tarefas: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prático de ESOF</dc:title>
  <dc:creator>Microsoft Office User</dc:creator>
  <cp:lastModifiedBy>Microsoft Office User</cp:lastModifiedBy>
  <cp:revision>4</cp:revision>
  <dcterms:created xsi:type="dcterms:W3CDTF">2019-11-27T13:13:34Z</dcterms:created>
  <dcterms:modified xsi:type="dcterms:W3CDTF">2019-11-27T16:38:30Z</dcterms:modified>
</cp:coreProperties>
</file>

<file path=docProps/thumbnail.jpeg>
</file>